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9" d="100"/>
          <a:sy n="119" d="100"/>
        </p:scale>
        <p:origin x="-768" y="-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318413F-129B-4F78-9070-32BDC545054D}" type="datetimeFigureOut">
              <a:rPr lang="en-US" smtClean="0"/>
              <a:t>2/14/2018</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28FD48F1-C93A-4865-932C-19BC9E7EEB1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18413F-129B-4F78-9070-32BDC545054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D48F1-C93A-4865-932C-19BC9E7EEB1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18413F-129B-4F78-9070-32BDC545054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D48F1-C93A-4865-932C-19BC9E7EEB1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318413F-129B-4F78-9070-32BDC545054D}" type="datetimeFigureOut">
              <a:rPr lang="en-US" smtClean="0"/>
              <a:t>2/14/2018</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28FD48F1-C93A-4865-932C-19BC9E7EEB1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318413F-129B-4F78-9070-32BDC545054D}" type="datetimeFigureOut">
              <a:rPr lang="en-US" smtClean="0"/>
              <a:t>2/14/2018</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28FD48F1-C93A-4865-932C-19BC9E7EEB1D}"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318413F-129B-4F78-9070-32BDC545054D}" type="datetimeFigureOut">
              <a:rPr lang="en-US" smtClean="0"/>
              <a:t>2/14/2018</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28FD48F1-C93A-4865-932C-19BC9E7EEB1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318413F-129B-4F78-9070-32BDC545054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28FD48F1-C93A-4865-932C-19BC9E7EEB1D}"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318413F-129B-4F78-9070-32BDC545054D}" type="datetimeFigureOut">
              <a:rPr lang="en-US" smtClean="0"/>
              <a:t>2/14/2018</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D48F1-C93A-4865-932C-19BC9E7EEB1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318413F-129B-4F78-9070-32BDC545054D}" type="datetimeFigureOut">
              <a:rPr lang="en-US" smtClean="0"/>
              <a:t>2/14/2018</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FD48F1-C93A-4865-932C-19BC9E7EEB1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318413F-129B-4F78-9070-32BDC545054D}" type="datetimeFigureOut">
              <a:rPr lang="en-US" smtClean="0"/>
              <a:t>2/14/2018</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FD48F1-C93A-4865-932C-19BC9E7EEB1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318413F-129B-4F78-9070-32BDC545054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28FD48F1-C93A-4865-932C-19BC9E7EEB1D}"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318413F-129B-4F78-9070-32BDC545054D}" type="datetimeFigureOut">
              <a:rPr lang="en-US" smtClean="0"/>
              <a:t>2/14/2018</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8FD48F1-C93A-4865-932C-19BC9E7EEB1D}"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0"/>
            <a:ext cx="8458200" cy="1222375"/>
          </a:xfrm>
        </p:spPr>
        <p:txBody>
          <a:bodyPr>
            <a:normAutofit/>
          </a:bodyPr>
          <a:lstStyle/>
          <a:p>
            <a:pPr algn="ctr"/>
            <a:r>
              <a:rPr lang="en-US" sz="6000" dirty="0" smtClean="0">
                <a:latin typeface="Tempus Sans ITC" pitchFamily="82" charset="0"/>
              </a:rPr>
              <a:t>Abiotic Elements</a:t>
            </a:r>
            <a:endParaRPr lang="en-US" sz="6000" dirty="0">
              <a:latin typeface="Tempus Sans ITC" pitchFamily="82" charset="0"/>
            </a:endParaRPr>
          </a:p>
        </p:txBody>
      </p:sp>
      <p:pic>
        <p:nvPicPr>
          <p:cNvPr id="4" name="Picture 2" descr="DSC00001"/>
          <p:cNvPicPr>
            <a:picLocks noChangeAspect="1" noChangeArrowheads="1"/>
          </p:cNvPicPr>
          <p:nvPr/>
        </p:nvPicPr>
        <p:blipFill>
          <a:blip r:embed="rId2" cstate="print">
            <a:lum bright="10000" contrast="10000"/>
            <a:grayscl/>
          </a:blip>
          <a:srcRect b="7382"/>
          <a:stretch>
            <a:fillRect/>
          </a:stretch>
        </p:blipFill>
        <p:spPr bwMode="auto">
          <a:xfrm>
            <a:off x="1143000" y="1600200"/>
            <a:ext cx="6858000" cy="4760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altitude</a:t>
            </a:r>
            <a:endParaRPr lang="en-US" dirty="0"/>
          </a:p>
        </p:txBody>
      </p:sp>
      <p:sp>
        <p:nvSpPr>
          <p:cNvPr id="3" name="Content Placeholder 2"/>
          <p:cNvSpPr>
            <a:spLocks noGrp="1"/>
          </p:cNvSpPr>
          <p:nvPr>
            <p:ph idx="1"/>
          </p:nvPr>
        </p:nvSpPr>
        <p:spPr/>
        <p:txBody>
          <a:bodyPr/>
          <a:lstStyle/>
          <a:p>
            <a:r>
              <a:rPr lang="en-US" dirty="0" smtClean="0"/>
              <a:t>The higher the altitude the cooler the temperature, which ultimately has an affect on the plants that can grow in the ecosystem.</a:t>
            </a:r>
          </a:p>
          <a:p>
            <a:r>
              <a:rPr lang="en-US" dirty="0" smtClean="0"/>
              <a:t>Measure altitude using a GPS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Humidity</a:t>
            </a:r>
            <a:endParaRPr lang="en-US" dirty="0"/>
          </a:p>
        </p:txBody>
      </p:sp>
      <p:sp>
        <p:nvSpPr>
          <p:cNvPr id="3" name="Content Placeholder 2"/>
          <p:cNvSpPr>
            <a:spLocks noGrp="1"/>
          </p:cNvSpPr>
          <p:nvPr>
            <p:ph idx="1"/>
          </p:nvPr>
        </p:nvSpPr>
        <p:spPr>
          <a:xfrm>
            <a:off x="304800" y="1554163"/>
            <a:ext cx="8686800" cy="2408238"/>
          </a:xfrm>
        </p:spPr>
        <p:txBody>
          <a:bodyPr/>
          <a:lstStyle/>
          <a:p>
            <a:r>
              <a:rPr lang="en-US" dirty="0" smtClean="0"/>
              <a:t>Moisture in the air is available for plants. Dense plant communities retain air moisture by inhibiting air movement and evaporation.</a:t>
            </a:r>
          </a:p>
          <a:p>
            <a:r>
              <a:rPr lang="en-US" dirty="0" smtClean="0"/>
              <a:t>Measure using a Hygrometer</a:t>
            </a:r>
          </a:p>
          <a:p>
            <a:endParaRPr lang="en-US" dirty="0"/>
          </a:p>
        </p:txBody>
      </p:sp>
      <p:pic>
        <p:nvPicPr>
          <p:cNvPr id="4" name="Picture 3"/>
          <p:cNvPicPr/>
          <p:nvPr/>
        </p:nvPicPr>
        <p:blipFill>
          <a:blip r:embed="rId2" cstate="print"/>
          <a:srcRect/>
          <a:stretch>
            <a:fillRect/>
          </a:stretch>
        </p:blipFill>
        <p:spPr bwMode="auto">
          <a:xfrm>
            <a:off x="6019800" y="3048000"/>
            <a:ext cx="2617206" cy="3590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intensity</a:t>
            </a:r>
            <a:endParaRPr lang="en-US" dirty="0"/>
          </a:p>
        </p:txBody>
      </p:sp>
      <p:sp>
        <p:nvSpPr>
          <p:cNvPr id="3" name="Content Placeholder 2"/>
          <p:cNvSpPr>
            <a:spLocks noGrp="1"/>
          </p:cNvSpPr>
          <p:nvPr>
            <p:ph idx="1"/>
          </p:nvPr>
        </p:nvSpPr>
        <p:spPr/>
        <p:txBody>
          <a:bodyPr/>
          <a:lstStyle/>
          <a:p>
            <a:r>
              <a:rPr lang="en-US" sz="2800" dirty="0" smtClean="0"/>
              <a:t>Light is needed for photosynthesis. If the tree canopy is open there is enough light to allow shrubs, grasses and an understorey of trees. When the canopy is closed there is filtered sunlight and consequently the vegetation would include ferns, lichens and mosses. Shrubs would have large leaves.</a:t>
            </a:r>
          </a:p>
          <a:p>
            <a:r>
              <a:rPr lang="en-US" sz="2800" dirty="0" smtClean="0"/>
              <a:t>Light is measured using a </a:t>
            </a:r>
            <a:r>
              <a:rPr lang="en-US" sz="2800" dirty="0" err="1" smtClean="0"/>
              <a:t>lux</a:t>
            </a:r>
            <a:r>
              <a:rPr lang="en-US" sz="2800" dirty="0" smtClean="0"/>
              <a:t> meter</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direction and speed</a:t>
            </a:r>
            <a:endParaRPr lang="en-US" dirty="0"/>
          </a:p>
        </p:txBody>
      </p:sp>
      <p:sp>
        <p:nvSpPr>
          <p:cNvPr id="3" name="Content Placeholder 2"/>
          <p:cNvSpPr>
            <a:spLocks noGrp="1"/>
          </p:cNvSpPr>
          <p:nvPr>
            <p:ph idx="1"/>
          </p:nvPr>
        </p:nvSpPr>
        <p:spPr/>
        <p:txBody>
          <a:bodyPr/>
          <a:lstStyle/>
          <a:p>
            <a:r>
              <a:rPr lang="en-US" dirty="0" smtClean="0"/>
              <a:t>These parameters will vary across sites.</a:t>
            </a:r>
          </a:p>
          <a:p>
            <a:r>
              <a:rPr lang="en-US" dirty="0" smtClean="0"/>
              <a:t>Use a compass to measure direction</a:t>
            </a:r>
          </a:p>
          <a:p>
            <a:r>
              <a:rPr lang="en-US" dirty="0" smtClean="0"/>
              <a:t>Use an anemometer to measure wind speed</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Soil texture</a:t>
            </a:r>
            <a:endParaRPr lang="en-US" dirty="0"/>
          </a:p>
        </p:txBody>
      </p:sp>
      <p:sp>
        <p:nvSpPr>
          <p:cNvPr id="3" name="Content Placeholder 2"/>
          <p:cNvSpPr>
            <a:spLocks noGrp="1"/>
          </p:cNvSpPr>
          <p:nvPr>
            <p:ph idx="1"/>
          </p:nvPr>
        </p:nvSpPr>
        <p:spPr/>
        <p:txBody>
          <a:bodyPr/>
          <a:lstStyle/>
          <a:p>
            <a:r>
              <a:rPr lang="en-US" dirty="0" smtClean="0"/>
              <a:t>Soil texture is important in determining which plants grow in a particular area as it influences the retention of soil moisture and the availability of nutrients.</a:t>
            </a:r>
          </a:p>
          <a:p>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Soil </a:t>
            </a:r>
            <a:r>
              <a:rPr lang="en-US" sz="2800" dirty="0" smtClean="0">
                <a:latin typeface="Arial" pitchFamily="34" charset="0"/>
                <a:cs typeface="Arial" pitchFamily="34" charset="0"/>
              </a:rPr>
              <a:t>p</a:t>
            </a:r>
            <a:r>
              <a:rPr lang="en-US" sz="4000" dirty="0" smtClean="0"/>
              <a:t>H</a:t>
            </a:r>
            <a:endParaRPr lang="en-US" sz="4000" dirty="0"/>
          </a:p>
        </p:txBody>
      </p:sp>
      <p:sp>
        <p:nvSpPr>
          <p:cNvPr id="3" name="Content Placeholder 2"/>
          <p:cNvSpPr>
            <a:spLocks noGrp="1"/>
          </p:cNvSpPr>
          <p:nvPr>
            <p:ph idx="1"/>
          </p:nvPr>
        </p:nvSpPr>
        <p:spPr/>
        <p:txBody>
          <a:bodyPr/>
          <a:lstStyle/>
          <a:p>
            <a:r>
              <a:rPr lang="en-US" dirty="0" smtClean="0"/>
              <a:t>This refers to potential hydrogen. Plants require a specific level of pH to grow.</a:t>
            </a:r>
          </a:p>
          <a:p>
            <a:r>
              <a:rPr lang="en-US" dirty="0" smtClean="0"/>
              <a:t>Measure using a pH testing kit</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Soil moisture</a:t>
            </a:r>
            <a:endParaRPr lang="en-US" dirty="0"/>
          </a:p>
        </p:txBody>
      </p:sp>
      <p:sp>
        <p:nvSpPr>
          <p:cNvPr id="3" name="Content Placeholder 2"/>
          <p:cNvSpPr>
            <a:spLocks noGrp="1"/>
          </p:cNvSpPr>
          <p:nvPr>
            <p:ph idx="1"/>
          </p:nvPr>
        </p:nvSpPr>
        <p:spPr/>
        <p:txBody>
          <a:bodyPr/>
          <a:lstStyle/>
          <a:p>
            <a:r>
              <a:rPr lang="en-US" dirty="0" smtClean="0"/>
              <a:t>Moisture is important for the functioning of an ecosystem. Plants have varying requirements for moisture and there are numerous adaptation for maximizing the use of available water.</a:t>
            </a:r>
          </a:p>
          <a:p>
            <a:r>
              <a:rPr lang="en-US" dirty="0" smtClean="0"/>
              <a:t>Measure using a soil moisture meter</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Slope</a:t>
            </a:r>
            <a:endParaRPr lang="en-US" dirty="0"/>
          </a:p>
        </p:txBody>
      </p:sp>
      <p:sp>
        <p:nvSpPr>
          <p:cNvPr id="3" name="Content Placeholder 2"/>
          <p:cNvSpPr>
            <a:spLocks noGrp="1"/>
          </p:cNvSpPr>
          <p:nvPr>
            <p:ph idx="1"/>
          </p:nvPr>
        </p:nvSpPr>
        <p:spPr>
          <a:xfrm>
            <a:off x="304800" y="1554163"/>
            <a:ext cx="8686800" cy="1798638"/>
          </a:xfrm>
        </p:spPr>
        <p:txBody>
          <a:bodyPr>
            <a:normAutofit/>
          </a:bodyPr>
          <a:lstStyle/>
          <a:p>
            <a:r>
              <a:rPr lang="en-US" sz="2000" dirty="0" smtClean="0"/>
              <a:t>The slope of the ground is important in determining which plants grow in an ecosystem. The slope of the ground will affect drainage which will then affect soil moisture and depth of soil.</a:t>
            </a:r>
          </a:p>
          <a:p>
            <a:r>
              <a:rPr lang="en-US" sz="2000" dirty="0" smtClean="0"/>
              <a:t>Use a clinometer to measure slope</a:t>
            </a:r>
          </a:p>
          <a:p>
            <a:endParaRPr lang="en-US" sz="2000" dirty="0"/>
          </a:p>
        </p:txBody>
      </p:sp>
      <p:pic>
        <p:nvPicPr>
          <p:cNvPr id="6" name="Picture 5"/>
          <p:cNvPicPr/>
          <p:nvPr/>
        </p:nvPicPr>
        <p:blipFill>
          <a:blip r:embed="rId2" cstate="print"/>
          <a:srcRect/>
          <a:stretch>
            <a:fillRect/>
          </a:stretch>
        </p:blipFill>
        <p:spPr bwMode="auto">
          <a:xfrm>
            <a:off x="1752600" y="2971800"/>
            <a:ext cx="49530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Aspect</a:t>
            </a:r>
            <a:endParaRPr lang="en-US" dirty="0"/>
          </a:p>
        </p:txBody>
      </p:sp>
      <p:sp>
        <p:nvSpPr>
          <p:cNvPr id="3" name="Content Placeholder 2"/>
          <p:cNvSpPr>
            <a:spLocks noGrp="1"/>
          </p:cNvSpPr>
          <p:nvPr>
            <p:ph idx="1"/>
          </p:nvPr>
        </p:nvSpPr>
        <p:spPr/>
        <p:txBody>
          <a:bodyPr/>
          <a:lstStyle/>
          <a:p>
            <a:r>
              <a:rPr lang="en-US" dirty="0" smtClean="0"/>
              <a:t>Aspect is the direction a slope faces. The amount of sunlight an area of land receives has a big impact on its microclimate, whether it is warmer or cooler, moister or drier than surrounding areas.</a:t>
            </a:r>
          </a:p>
          <a:p>
            <a:r>
              <a:rPr lang="en-US" dirty="0" smtClean="0"/>
              <a:t>Measure using a compass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20</TotalTime>
  <Words>322</Words>
  <Application>Microsoft Office PowerPoint</Application>
  <PresentationFormat>On-screen Show (4:3)</PresentationFormat>
  <Paragraphs>28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Trek</vt:lpstr>
      <vt:lpstr>Abiotic Elements</vt:lpstr>
      <vt:lpstr>Humidity</vt:lpstr>
      <vt:lpstr>Light intensity</vt:lpstr>
      <vt:lpstr>Wind direction and speed</vt:lpstr>
      <vt:lpstr>Soil texture</vt:lpstr>
      <vt:lpstr>Soil pH</vt:lpstr>
      <vt:lpstr>Soil moisture</vt:lpstr>
      <vt:lpstr>Slope</vt:lpstr>
      <vt:lpstr>Aspect</vt:lpstr>
      <vt:lpstr>altitude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Abiotic Elements</dc:title>
  <dc:creator>Picton, Cindy</dc:creator>
  <cp:lastModifiedBy>Picton, Cindy</cp:lastModifiedBy>
  <cp:revision>5</cp:revision>
  <dcterms:created xsi:type="dcterms:W3CDTF">2011-05-08T01:32:57Z</dcterms:created>
  <dcterms:modified xsi:type="dcterms:W3CDTF">2018-02-14T03:07:00Z</dcterms:modified>
</cp:coreProperties>
</file>